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7" r:id="rId2"/>
    <p:sldId id="268" r:id="rId3"/>
    <p:sldId id="269" r:id="rId4"/>
    <p:sldId id="270" r:id="rId5"/>
    <p:sldId id="271" r:id="rId6"/>
    <p:sldId id="272" r:id="rId7"/>
    <p:sldId id="275" r:id="rId8"/>
    <p:sldId id="276" r:id="rId9"/>
    <p:sldId id="277" r:id="rId10"/>
    <p:sldId id="279" r:id="rId11"/>
    <p:sldId id="280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>
        <p:scale>
          <a:sx n="60" d="100"/>
          <a:sy n="60" d="100"/>
        </p:scale>
        <p:origin x="-2514" y="-13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4D01-47A2-4FC4-AAC3-CB1FD57F1947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53F5-5F4D-4AEA-A44D-1652753724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892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4D01-47A2-4FC4-AAC3-CB1FD57F1947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53F5-5F4D-4AEA-A44D-1652753724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5792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4D01-47A2-4FC4-AAC3-CB1FD57F1947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53F5-5F4D-4AEA-A44D-1652753724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2666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4D01-47A2-4FC4-AAC3-CB1FD57F1947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53F5-5F4D-4AEA-A44D-1652753724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4309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4D01-47A2-4FC4-AAC3-CB1FD57F1947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53F5-5F4D-4AEA-A44D-1652753724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611353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4D01-47A2-4FC4-AAC3-CB1FD57F1947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53F5-5F4D-4AEA-A44D-1652753724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923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4D01-47A2-4FC4-AAC3-CB1FD57F1947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53F5-5F4D-4AEA-A44D-1652753724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896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4D01-47A2-4FC4-AAC3-CB1FD57F1947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53F5-5F4D-4AEA-A44D-1652753724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41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4D01-47A2-4FC4-AAC3-CB1FD57F1947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53F5-5F4D-4AEA-A44D-1652753724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850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4D01-47A2-4FC4-AAC3-CB1FD57F1947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53F5-5F4D-4AEA-A44D-1652753724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540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4D01-47A2-4FC4-AAC3-CB1FD57F1947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53F5-5F4D-4AEA-A44D-1652753724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581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4D01-47A2-4FC4-AAC3-CB1FD57F1947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53F5-5F4D-4AEA-A44D-1652753724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375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4D01-47A2-4FC4-AAC3-CB1FD57F1947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53F5-5F4D-4AEA-A44D-1652753724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879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4D01-47A2-4FC4-AAC3-CB1FD57F1947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53F5-5F4D-4AEA-A44D-1652753724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661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4D01-47A2-4FC4-AAC3-CB1FD57F1947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53F5-5F4D-4AEA-A44D-1652753724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1306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4D01-47A2-4FC4-AAC3-CB1FD57F1947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53F5-5F4D-4AEA-A44D-1652753724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477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54D01-47A2-4FC4-AAC3-CB1FD57F1947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3953F5-5F4D-4AEA-A44D-1652753724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23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 flipV="1">
            <a:off x="4219073" y="1524361"/>
            <a:ext cx="3272590" cy="224676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Magician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Idris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5" descr="DSC_53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13" y="1251285"/>
            <a:ext cx="3484345" cy="53179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DSC_53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9596" y="1182412"/>
            <a:ext cx="3420178" cy="53525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50587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WEEDINGS AND CARNIVALS</a:t>
            </a:r>
            <a:endParaRPr lang="en-US" dirty="0"/>
          </a:p>
        </p:txBody>
      </p:sp>
      <p:pic>
        <p:nvPicPr>
          <p:cNvPr id="10" name="Content Placeholder 9" descr="IMG_8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8172" y="1840577"/>
            <a:ext cx="5175249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G:\NAVER_LINE\DSC_1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3241" y="1844565"/>
            <a:ext cx="5486400" cy="3972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functions</a:t>
            </a:r>
            <a:endParaRPr lang="en-US" dirty="0"/>
          </a:p>
        </p:txBody>
      </p:sp>
      <p:pic>
        <p:nvPicPr>
          <p:cNvPr id="5" name="Content Placeholder 4" descr="IMG_0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6268" y="1855788"/>
            <a:ext cx="5175249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G:\iphone photos\IMG_0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6359" y="1876097"/>
            <a:ext cx="5507420" cy="3894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6700347" y="583325"/>
            <a:ext cx="4067502" cy="338958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CONTACT ME</a:t>
            </a:r>
          </a:p>
          <a:p>
            <a:pPr algn="ctr"/>
            <a:r>
              <a:rPr lang="en-US" dirty="0"/>
              <a:t>PH.NO: +</a:t>
            </a:r>
            <a:r>
              <a:rPr lang="en-US" dirty="0" smtClean="0"/>
              <a:t>91 </a:t>
            </a:r>
            <a:r>
              <a:rPr lang="en-US" dirty="0" smtClean="0"/>
              <a:t>8904178561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E-MAIL</a:t>
            </a:r>
            <a:endParaRPr lang="en-US" dirty="0" smtClean="0"/>
          </a:p>
          <a:p>
            <a:pPr algn="ctr"/>
            <a:r>
              <a:rPr lang="en-US" dirty="0" smtClean="0"/>
              <a:t>magicianidris@gmail.com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WEBSITE</a:t>
            </a:r>
          </a:p>
          <a:p>
            <a:pPr algn="ctr"/>
            <a:r>
              <a:rPr lang="en-US" dirty="0" smtClean="0"/>
              <a:t>www.magicianidris.com</a:t>
            </a:r>
            <a:endParaRPr lang="en-US" dirty="0"/>
          </a:p>
        </p:txBody>
      </p:sp>
      <p:pic>
        <p:nvPicPr>
          <p:cNvPr id="5" name="Picture 4" descr="magician idris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444" y="4588042"/>
            <a:ext cx="3869763" cy="14708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 descr="IMG_66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76" y="256674"/>
            <a:ext cx="5143500" cy="66013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407490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457201"/>
            <a:ext cx="8382000" cy="513556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sz="3600" i="1" dirty="0" smtClean="0">
                <a:latin typeface="Andalus" pitchFamily="18" charset="-78"/>
                <a:cs typeface="Andalus" pitchFamily="18" charset="-78"/>
              </a:rPr>
              <a:t>I, magician </a:t>
            </a:r>
            <a:r>
              <a:rPr lang="en-US" sz="3600" i="1" dirty="0" err="1" smtClean="0">
                <a:latin typeface="Andalus" pitchFamily="18" charset="-78"/>
                <a:cs typeface="Andalus" pitchFamily="18" charset="-78"/>
              </a:rPr>
              <a:t>idris</a:t>
            </a:r>
            <a:r>
              <a:rPr lang="en-US" sz="3600" i="1" dirty="0" smtClean="0">
                <a:latin typeface="Andalus" pitchFamily="18" charset="-78"/>
                <a:cs typeface="Andalus" pitchFamily="18" charset="-78"/>
              </a:rPr>
              <a:t> born </a:t>
            </a:r>
            <a:r>
              <a:rPr lang="en-US" sz="3600" i="1" dirty="0">
                <a:latin typeface="Andalus" pitchFamily="18" charset="-78"/>
                <a:cs typeface="Andalus" pitchFamily="18" charset="-78"/>
              </a:rPr>
              <a:t>in </a:t>
            </a:r>
            <a:r>
              <a:rPr lang="en-US" sz="3600" i="1" dirty="0" smtClean="0">
                <a:latin typeface="Andalus" pitchFamily="18" charset="-78"/>
                <a:cs typeface="Andalus" pitchFamily="18" charset="-78"/>
              </a:rPr>
              <a:t>1994,basically </a:t>
            </a:r>
            <a:r>
              <a:rPr lang="en-US" sz="3600" i="1" dirty="0">
                <a:latin typeface="Andalus" pitchFamily="18" charset="-78"/>
                <a:cs typeface="Andalus" pitchFamily="18" charset="-78"/>
              </a:rPr>
              <a:t>from Bangalore moved </a:t>
            </a:r>
            <a:r>
              <a:rPr lang="en-US" sz="3600" i="1" dirty="0" smtClean="0">
                <a:latin typeface="Andalus" pitchFamily="18" charset="-78"/>
                <a:cs typeface="Andalus" pitchFamily="18" charset="-78"/>
              </a:rPr>
              <a:t>into </a:t>
            </a:r>
            <a:r>
              <a:rPr lang="en-US" sz="3600" i="1" dirty="0">
                <a:latin typeface="Andalus" pitchFamily="18" charset="-78"/>
                <a:cs typeface="Andalus" pitchFamily="18" charset="-78"/>
              </a:rPr>
              <a:t>this profession to rock the world of entertainment. </a:t>
            </a:r>
            <a:r>
              <a:rPr lang="en-US" sz="3600" i="1" dirty="0" smtClean="0">
                <a:latin typeface="Andalus" pitchFamily="18" charset="-78"/>
                <a:cs typeface="Andalus" pitchFamily="18" charset="-78"/>
              </a:rPr>
              <a:t>I’m a Award winner in IMA ( International magic academy ) ,There are tricks in all trades but mine is a trade of all tricks</a:t>
            </a:r>
            <a:endParaRPr lang="en-US" sz="3600" i="1" dirty="0"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sz="3600" i="1" dirty="0">
                <a:latin typeface="Andalus" pitchFamily="18" charset="-78"/>
                <a:cs typeface="Andalus" pitchFamily="18" charset="-78"/>
              </a:rPr>
              <a:t>I bring elegance, enthusiasm and versatility with me to make an event awesome and successful.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8283" y="5556931"/>
            <a:ext cx="2679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DOB     :27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march</a:t>
            </a:r>
            <a:endParaRPr lang="en-US" sz="2000" b="1" dirty="0"/>
          </a:p>
          <a:p>
            <a:r>
              <a:rPr lang="en-US" sz="2000" b="1" dirty="0"/>
              <a:t>Height : 5.5 </a:t>
            </a:r>
            <a:r>
              <a:rPr lang="en-US" sz="2000" b="1" dirty="0" err="1"/>
              <a:t>ft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17427" y="5523187"/>
            <a:ext cx="5577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Languages Known : English, Kannada, Hindi.</a:t>
            </a:r>
          </a:p>
          <a:p>
            <a:r>
              <a:rPr lang="en-US" sz="2000" b="1" dirty="0"/>
              <a:t>E-mail                 </a:t>
            </a:r>
            <a:r>
              <a:rPr lang="en-US" sz="2000" b="1" dirty="0" smtClean="0"/>
              <a:t>  </a:t>
            </a:r>
            <a:r>
              <a:rPr lang="en-US" sz="2000" b="1" dirty="0"/>
              <a:t>: </a:t>
            </a:r>
            <a:r>
              <a:rPr lang="en-US" sz="2000" b="1" dirty="0" smtClean="0"/>
              <a:t>magicianidris@gmail.com</a:t>
            </a:r>
            <a:endParaRPr lang="en-US" sz="2000" b="1" dirty="0"/>
          </a:p>
        </p:txBody>
      </p:sp>
      <p:pic>
        <p:nvPicPr>
          <p:cNvPr id="5122" name="Picture 2" descr="C:\Users\Idris\Downloads\it_s_all_about_the_magic___wallpaper_by_michalnowak-d65180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71127">
            <a:off x="9488726" y="5026313"/>
            <a:ext cx="2843712" cy="17776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7558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>
                <a:latin typeface="Andalus" pitchFamily="18" charset="-78"/>
                <a:cs typeface="Andalus" pitchFamily="18" charset="-78"/>
              </a:rPr>
              <a:t>Work I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i="1" dirty="0" smtClean="0"/>
              <a:t>CELEBRITY EVENTS/ CONCERTS</a:t>
            </a:r>
          </a:p>
          <a:p>
            <a:pPr>
              <a:buFont typeface="Wingdings" pitchFamily="2" charset="2"/>
              <a:buChar char="§"/>
            </a:pPr>
            <a:r>
              <a:rPr lang="en-US" i="1" dirty="0" smtClean="0"/>
              <a:t>CORPORATE DAY OUT</a:t>
            </a:r>
          </a:p>
          <a:p>
            <a:pPr>
              <a:buFont typeface="Wingdings" pitchFamily="2" charset="2"/>
              <a:buChar char="§"/>
            </a:pPr>
            <a:r>
              <a:rPr lang="en-US" i="1" dirty="0" smtClean="0"/>
              <a:t>GAME SHOWS</a:t>
            </a:r>
          </a:p>
          <a:p>
            <a:pPr>
              <a:buFont typeface="Wingdings" pitchFamily="2" charset="2"/>
              <a:buChar char="§"/>
            </a:pPr>
            <a:r>
              <a:rPr lang="en-US" i="1" dirty="0" smtClean="0"/>
              <a:t>BIRTHDAY PARTIES</a:t>
            </a:r>
          </a:p>
          <a:p>
            <a:pPr>
              <a:buFont typeface="Wingdings" pitchFamily="2" charset="2"/>
              <a:buChar char="§"/>
            </a:pPr>
            <a:r>
              <a:rPr lang="en-US" i="1" dirty="0" smtClean="0"/>
              <a:t>AWARD CEREMONIES</a:t>
            </a:r>
          </a:p>
          <a:p>
            <a:pPr>
              <a:buFont typeface="Wingdings" pitchFamily="2" charset="2"/>
              <a:buChar char="§"/>
            </a:pPr>
            <a:r>
              <a:rPr lang="en-US" i="1" dirty="0" smtClean="0"/>
              <a:t>FASHION SHOWS</a:t>
            </a:r>
          </a:p>
          <a:p>
            <a:pPr>
              <a:buFont typeface="Wingdings" pitchFamily="2" charset="2"/>
              <a:buChar char="§"/>
            </a:pPr>
            <a:r>
              <a:rPr lang="en-US" i="1" dirty="0" smtClean="0"/>
              <a:t>ROAD SHOWS</a:t>
            </a:r>
            <a:endParaRPr lang="en-US" i="1" dirty="0"/>
          </a:p>
        </p:txBody>
      </p:sp>
      <p:pic>
        <p:nvPicPr>
          <p:cNvPr id="2050" name="Picture 2" descr="G:\iphone photos\IMG_15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4257" y="0"/>
            <a:ext cx="4507040" cy="6637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0197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/>
              <a:t>Worked For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latin typeface="Andalus" pitchFamily="18" charset="-78"/>
                <a:cs typeface="Andalus" pitchFamily="18" charset="-78"/>
              </a:rPr>
              <a:t>NOKIA</a:t>
            </a:r>
          </a:p>
          <a:p>
            <a:r>
              <a:rPr lang="en-US" i="1" dirty="0" smtClean="0">
                <a:latin typeface="Andalus" pitchFamily="18" charset="-78"/>
                <a:cs typeface="Andalus" pitchFamily="18" charset="-78"/>
              </a:rPr>
              <a:t>HP</a:t>
            </a:r>
          </a:p>
          <a:p>
            <a:r>
              <a:rPr lang="en-US" i="1" dirty="0" smtClean="0">
                <a:latin typeface="Andalus" pitchFamily="18" charset="-78"/>
                <a:cs typeface="Andalus" pitchFamily="18" charset="-78"/>
              </a:rPr>
              <a:t>CANDYMAN</a:t>
            </a:r>
          </a:p>
          <a:p>
            <a:r>
              <a:rPr lang="en-US" i="1" dirty="0" smtClean="0">
                <a:latin typeface="Andalus" pitchFamily="18" charset="-78"/>
                <a:cs typeface="Andalus" pitchFamily="18" charset="-78"/>
              </a:rPr>
              <a:t>AMC-CITY INSTITUTIONS</a:t>
            </a:r>
          </a:p>
          <a:p>
            <a:r>
              <a:rPr lang="en-US" i="1" dirty="0" smtClean="0">
                <a:latin typeface="Andalus" pitchFamily="18" charset="-78"/>
                <a:cs typeface="Andalus" pitchFamily="18" charset="-78"/>
              </a:rPr>
              <a:t>CLUB CABANA</a:t>
            </a:r>
          </a:p>
          <a:p>
            <a:r>
              <a:rPr lang="en-US" i="1" dirty="0" smtClean="0">
                <a:latin typeface="Andalus" pitchFamily="18" charset="-78"/>
                <a:cs typeface="Andalus" pitchFamily="18" charset="-78"/>
              </a:rPr>
              <a:t>BANGALORE CENTRAL</a:t>
            </a:r>
          </a:p>
          <a:p>
            <a:r>
              <a:rPr lang="en-US" i="1" dirty="0" smtClean="0">
                <a:latin typeface="Andalus" pitchFamily="18" charset="-78"/>
                <a:cs typeface="Andalus" pitchFamily="18" charset="-78"/>
              </a:rPr>
              <a:t>RELIANCE TRENDS</a:t>
            </a:r>
          </a:p>
          <a:p>
            <a:r>
              <a:rPr lang="en-US" i="1" dirty="0" smtClean="0">
                <a:latin typeface="Andalus" pitchFamily="18" charset="-78"/>
                <a:cs typeface="Andalus" pitchFamily="18" charset="-78"/>
              </a:rPr>
              <a:t>MARUTHI SUZUKI</a:t>
            </a:r>
          </a:p>
          <a:p>
            <a:r>
              <a:rPr lang="en-US" i="1" dirty="0" smtClean="0">
                <a:latin typeface="Andalus" pitchFamily="18" charset="-78"/>
                <a:cs typeface="Andalus" pitchFamily="18" charset="-78"/>
              </a:rPr>
              <a:t>HONDA</a:t>
            </a:r>
          </a:p>
        </p:txBody>
      </p:sp>
      <p:pic>
        <p:nvPicPr>
          <p:cNvPr id="1026" name="Picture 2" descr="G:\xperia\DSC_1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6590" y="256673"/>
            <a:ext cx="4924926" cy="3096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G_66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04221" y="2578770"/>
            <a:ext cx="4584029" cy="3974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163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/>
              <a:t>Also Worked For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82" y="2128505"/>
            <a:ext cx="8596668" cy="3880773"/>
          </a:xfrm>
        </p:spPr>
        <p:txBody>
          <a:bodyPr>
            <a:normAutofit/>
          </a:bodyPr>
          <a:lstStyle/>
          <a:p>
            <a:r>
              <a:rPr lang="en-US" sz="2000" i="1" dirty="0" smtClean="0">
                <a:latin typeface="Andalus" pitchFamily="18" charset="-78"/>
                <a:cs typeface="Andalus" pitchFamily="18" charset="-78"/>
              </a:rPr>
              <a:t>Family Get together</a:t>
            </a:r>
          </a:p>
          <a:p>
            <a:r>
              <a:rPr lang="en-US" sz="2000" i="1" dirty="0" smtClean="0">
                <a:latin typeface="Andalus" pitchFamily="18" charset="-78"/>
                <a:cs typeface="Andalus" pitchFamily="18" charset="-78"/>
              </a:rPr>
              <a:t>Birthday Parties</a:t>
            </a:r>
          </a:p>
          <a:p>
            <a:r>
              <a:rPr lang="en-US" sz="2000" i="1" dirty="0" smtClean="0">
                <a:latin typeface="Andalus" pitchFamily="18" charset="-78"/>
                <a:cs typeface="Andalus" pitchFamily="18" charset="-78"/>
              </a:rPr>
              <a:t>Annual meets</a:t>
            </a:r>
          </a:p>
          <a:p>
            <a:r>
              <a:rPr lang="en-US" sz="2000" i="1" dirty="0" smtClean="0">
                <a:latin typeface="Andalus" pitchFamily="18" charset="-78"/>
                <a:cs typeface="Andalus" pitchFamily="18" charset="-78"/>
              </a:rPr>
              <a:t>College events</a:t>
            </a:r>
          </a:p>
          <a:p>
            <a:r>
              <a:rPr lang="en-US" sz="2000" i="1" dirty="0" smtClean="0">
                <a:latin typeface="Andalus" pitchFamily="18" charset="-78"/>
                <a:cs typeface="Andalus" pitchFamily="18" charset="-78"/>
              </a:rPr>
              <a:t>School Activities</a:t>
            </a:r>
          </a:p>
          <a:p>
            <a:r>
              <a:rPr lang="en-US" sz="2000" i="1" dirty="0" smtClean="0">
                <a:latin typeface="Andalus" pitchFamily="18" charset="-78"/>
                <a:cs typeface="Andalus" pitchFamily="18" charset="-78"/>
              </a:rPr>
              <a:t>College Fests</a:t>
            </a:r>
            <a:endParaRPr lang="en-US" sz="2000" i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Picture 5" descr="IMG_0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611" y="3176336"/>
            <a:ext cx="5101389" cy="3360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G_64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4568" y="0"/>
            <a:ext cx="5117432" cy="3224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Idris\Downloads\IMG_74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2169" y="1459830"/>
            <a:ext cx="3882190" cy="513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2223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84962" y="0"/>
            <a:ext cx="4645824" cy="923330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Idris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magician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C:\Users\Idris\Downloads\11054589_10204637080259538_218870554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07" y="1519920"/>
            <a:ext cx="4711619" cy="3140312"/>
          </a:xfrm>
          <a:prstGeom prst="rect">
            <a:avLst/>
          </a:prstGeom>
          <a:noFill/>
        </p:spPr>
      </p:pic>
      <p:pic>
        <p:nvPicPr>
          <p:cNvPr id="9" name="Picture 8" descr="IMG_66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608719" y="1838829"/>
            <a:ext cx="4576013" cy="37137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4610" y="4748463"/>
            <a:ext cx="4151329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Receiving award from </a:t>
            </a:r>
            <a:r>
              <a:rPr lang="en-US" b="1" dirty="0" err="1" smtClean="0"/>
              <a:t>uday</a:t>
            </a:r>
            <a:r>
              <a:rPr lang="en-US" b="1" dirty="0" smtClean="0"/>
              <a:t> </a:t>
            </a:r>
            <a:r>
              <a:rPr lang="en-US" b="1" dirty="0" err="1" smtClean="0"/>
              <a:t>jadugaur</a:t>
            </a:r>
            <a:endParaRPr lang="en-IN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60168" y="6063916"/>
            <a:ext cx="3249608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Idris</a:t>
            </a:r>
            <a:r>
              <a:rPr lang="en-US" b="1" dirty="0" smtClean="0"/>
              <a:t> with a foreign magician</a:t>
            </a:r>
            <a:endParaRPr lang="en-IN" b="1" dirty="0"/>
          </a:p>
        </p:txBody>
      </p:sp>
    </p:spTree>
    <p:extLst>
      <p:ext uri="{BB962C8B-B14F-4D97-AF65-F5344CB8AC3E}">
        <p14:creationId xmlns="" xmlns:p14="http://schemas.microsoft.com/office/powerpoint/2010/main" val="339721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</a:t>
            </a:r>
            <a:r>
              <a:rPr lang="en-US" dirty="0" smtClean="0"/>
              <a:t>FESTS</a:t>
            </a:r>
            <a:endParaRPr lang="en-US" dirty="0"/>
          </a:p>
        </p:txBody>
      </p:sp>
      <p:pic>
        <p:nvPicPr>
          <p:cNvPr id="5" name="Content Placeholder 4" descr="IMG_61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992730" y="1791620"/>
            <a:ext cx="5175249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G_84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2885" y="1748590"/>
            <a:ext cx="5374105" cy="389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TOGETHER</a:t>
            </a:r>
            <a:endParaRPr lang="en-US" dirty="0"/>
          </a:p>
        </p:txBody>
      </p:sp>
      <p:pic>
        <p:nvPicPr>
          <p:cNvPr id="5" name="Content Placeholder 4" descr="IMG_1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2100" y="1647241"/>
            <a:ext cx="5175249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G_0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057" y="977461"/>
            <a:ext cx="5134303" cy="3334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Idris\Downloads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69859" y="4494158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828" y="272716"/>
            <a:ext cx="8596668" cy="1320800"/>
          </a:xfrm>
        </p:spPr>
        <p:txBody>
          <a:bodyPr/>
          <a:lstStyle/>
          <a:p>
            <a:r>
              <a:rPr lang="en-US" dirty="0" smtClean="0"/>
              <a:t>WORKSHOPS ON MAGIC</a:t>
            </a:r>
            <a:endParaRPr lang="en-US" dirty="0"/>
          </a:p>
        </p:txBody>
      </p:sp>
      <p:pic>
        <p:nvPicPr>
          <p:cNvPr id="5" name="Content Placeholder 4" descr="IMG_0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7726" y="879070"/>
            <a:ext cx="4764506" cy="2810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G_02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2463" y="304799"/>
            <a:ext cx="4876800" cy="3128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G_02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7664" y="3593843"/>
            <a:ext cx="4881599" cy="3264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G_03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2294" y="3737811"/>
            <a:ext cx="4811811" cy="2912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</TotalTime>
  <Words>173</Words>
  <Application>Microsoft Office PowerPoint</Application>
  <PresentationFormat>Custom</PresentationFormat>
  <Paragraphs>48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Facet</vt:lpstr>
      <vt:lpstr>Slide 1</vt:lpstr>
      <vt:lpstr>Slide 2</vt:lpstr>
      <vt:lpstr>Work I do</vt:lpstr>
      <vt:lpstr>Worked For</vt:lpstr>
      <vt:lpstr>Also Worked For</vt:lpstr>
      <vt:lpstr>Slide 6</vt:lpstr>
      <vt:lpstr>COLLEGE FESTS</vt:lpstr>
      <vt:lpstr>GET TOGETHER</vt:lpstr>
      <vt:lpstr>WORKSHOPS ON MAGIC</vt:lpstr>
      <vt:lpstr>WEEDINGS AND CARNIVALS</vt:lpstr>
      <vt:lpstr>School functions</vt:lpstr>
      <vt:lpstr>Slide 12</vt:lpstr>
    </vt:vector>
  </TitlesOfParts>
  <Company>Hewlett 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Malik, Saniya</dc:creator>
  <cp:lastModifiedBy>Idris</cp:lastModifiedBy>
  <cp:revision>19</cp:revision>
  <dcterms:created xsi:type="dcterms:W3CDTF">2014-10-10T04:55:27Z</dcterms:created>
  <dcterms:modified xsi:type="dcterms:W3CDTF">2015-07-22T13:49:02Z</dcterms:modified>
</cp:coreProperties>
</file>